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84" r:id="rId3"/>
    <p:sldId id="297" r:id="rId4"/>
    <p:sldId id="327" r:id="rId5"/>
    <p:sldId id="319" r:id="rId6"/>
    <p:sldId id="320" r:id="rId7"/>
    <p:sldId id="321" r:id="rId8"/>
    <p:sldId id="298" r:id="rId9"/>
    <p:sldId id="322" r:id="rId10"/>
    <p:sldId id="306" r:id="rId11"/>
    <p:sldId id="324" r:id="rId12"/>
    <p:sldId id="328" r:id="rId13"/>
    <p:sldId id="325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321C82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7471" autoAdjust="0"/>
  </p:normalViewPr>
  <p:slideViewPr>
    <p:cSldViewPr>
      <p:cViewPr>
        <p:scale>
          <a:sx n="91" d="100"/>
          <a:sy n="91" d="100"/>
        </p:scale>
        <p:origin x="-1166" y="-47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43558"/>
            <a:ext cx="8679717" cy="3714776"/>
          </a:xfr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выполнении капитального ремонта Дома культуры «Горняк» муниципального бюджетного учреждения культуры городского округа Краснотурьинск «Централизованная клубная система» в 2020 году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10.11.2020.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9582"/>
            <a:ext cx="8255290" cy="38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Торжественное мероприятие – открытие ДК «Горняк» </a:t>
            </a:r>
          </a:p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после капитального ремонта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51" y="1203598"/>
            <a:ext cx="2335125" cy="1557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112" y="1203597"/>
            <a:ext cx="2520280" cy="168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967" y="3270407"/>
            <a:ext cx="2652539" cy="141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75806"/>
            <a:ext cx="2417441" cy="160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610" y="1183367"/>
            <a:ext cx="2395788" cy="1597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503" y="3194907"/>
            <a:ext cx="2394828" cy="1597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3520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388843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Liberation Serif" pitchFamily="18" charset="0"/>
              </a:rPr>
              <a:t>Указ Президента Российской Федерации от 07.05.2018 № 204 </a:t>
            </a:r>
            <a:br>
              <a:rPr lang="ru-RU" sz="36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Liberation Serif" pitchFamily="18" charset="0"/>
              </a:rPr>
              <a:t>«О национальных целях и стратегических задачах развития Российской Федерации на период </a:t>
            </a:r>
            <a:br>
              <a:rPr lang="ru-RU" sz="36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Liberation Serif" pitchFamily="18" charset="0"/>
              </a:rPr>
              <a:t>до 2024 года»</a:t>
            </a:r>
            <a:endParaRPr lang="ru-RU" sz="36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4942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79208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Краснотурьинская детская музыкальная школа № 3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Центральная городская библиотека</a:t>
            </a:r>
            <a:endParaRPr lang="ru-RU" sz="24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Рисунок 3" descr="глинг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512274"/>
            <a:ext cx="2736304" cy="16417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кресл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511336"/>
            <a:ext cx="2160240" cy="12995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столы уч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3586730"/>
            <a:ext cx="2009518" cy="13448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763" y="1612108"/>
            <a:ext cx="2160240" cy="1621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511336"/>
            <a:ext cx="2470746" cy="1390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35411"/>
            <a:ext cx="2304256" cy="153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67872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99542"/>
            <a:ext cx="8229600" cy="1872208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  <a:t>Постановление Правительства Свердловской области от 16.01.2020 № 4-ПП «Об утверждении распределения субсидий из областного бюджета местным бюджетам, предоставление которых предусмотрено государственной программой Свердловской области «Развитие культуры Свердловской области до 2024 года», расположенных на территории Свердловской области , в 2020 году </a:t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  <a:t>на проведение ремонтных работ в зданиях и помещениях, в которых размещены муниципальные учреждения культурно - досугового типа  в сельской местности</a:t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16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793532"/>
              </p:ext>
            </p:extLst>
          </p:nvPr>
        </p:nvGraphicFramePr>
        <p:xfrm>
          <a:off x="539552" y="2715766"/>
          <a:ext cx="7848872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463"/>
                <a:gridCol w="5377384"/>
                <a:gridCol w="1792025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№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Наименование муниципального района (городского округа) на территории Свердловской области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Размер</a:t>
                      </a:r>
                      <a:r>
                        <a:rPr lang="ru-RU" sz="1600" b="1" baseline="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 субсидии </a:t>
                      </a:r>
                    </a:p>
                    <a:p>
                      <a:pPr algn="ctr"/>
                      <a:r>
                        <a:rPr lang="ru-RU" sz="1600" b="1" baseline="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(тыс. руб.)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2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Городской округ Краснотурьинск 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3022,4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48801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47" y="2499742"/>
            <a:ext cx="1943703" cy="118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70" y="3849599"/>
            <a:ext cx="2002855" cy="1208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342" y="621557"/>
            <a:ext cx="3916358" cy="120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070" y="3346918"/>
            <a:ext cx="2266828" cy="170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47" y="646931"/>
            <a:ext cx="2270223" cy="170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866" y="751755"/>
            <a:ext cx="2130457" cy="159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95686"/>
            <a:ext cx="2017878" cy="1513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98746"/>
            <a:ext cx="2479476" cy="185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24190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30" y="733391"/>
            <a:ext cx="2571718" cy="125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3738197"/>
            <a:ext cx="2785141" cy="1287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656" y="2139702"/>
            <a:ext cx="4475666" cy="147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651" y="3762882"/>
            <a:ext cx="2781032" cy="128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0773"/>
            <a:ext cx="3528392" cy="1664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72" y="600773"/>
            <a:ext cx="1172200" cy="2058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88" y="2471668"/>
            <a:ext cx="2747127" cy="1266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81292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627534"/>
            <a:ext cx="8712968" cy="644649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3000" b="1" kern="0" dirty="0" smtClean="0">
                <a:solidFill>
                  <a:srgbClr val="C00000"/>
                </a:solidFill>
                <a:latin typeface="Liberation Serif" pitchFamily="18" charset="0"/>
              </a:rPr>
              <a:t>95-летие Дома культуры «Горняк»</a:t>
            </a:r>
            <a:endParaRPr lang="ru-RU" sz="3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15864"/>
            <a:ext cx="3528392" cy="264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1316550"/>
            <a:ext cx="1895972" cy="252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59779"/>
            <a:ext cx="2881975" cy="2161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034" y="1329754"/>
            <a:ext cx="2850101" cy="131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7103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Творческие мероприятия  Дома культуры «Горняк»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259" y="1274066"/>
            <a:ext cx="2858912" cy="190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User\Desktop\Ie49e64df5d8a5cd90cc117189d75ffc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03" y="3234289"/>
            <a:ext cx="2655997" cy="177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421" y="3510515"/>
            <a:ext cx="3242173" cy="149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990" y="1491630"/>
            <a:ext cx="1390556" cy="1689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96926"/>
            <a:ext cx="2625776" cy="1602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User\Desktop\i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78492"/>
            <a:ext cx="2664296" cy="157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894" y="1086726"/>
            <a:ext cx="1445960" cy="21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066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Творческие мероприятия  Дома культуры «Горняк»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72708"/>
            <a:ext cx="2153353" cy="143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490" y="1060656"/>
            <a:ext cx="1341646" cy="187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234" y="3224468"/>
            <a:ext cx="3134413" cy="1711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1412459"/>
            <a:ext cx="2362565" cy="1496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C:\Users\User\Desktop\ДК Горняк\i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71721"/>
            <a:ext cx="2422630" cy="181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33577"/>
            <a:ext cx="2670427" cy="1932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99796"/>
            <a:ext cx="3203862" cy="163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4713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295232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endParaRPr lang="ru-RU" sz="3600" b="1" kern="0" dirty="0">
              <a:solidFill>
                <a:srgbClr val="C00000"/>
              </a:solidFill>
              <a:latin typeface="Liberation Serif" pitchFamily="18" charset="0"/>
            </a:endParaRPr>
          </a:p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3600" b="1" kern="0" dirty="0" smtClean="0">
                <a:solidFill>
                  <a:srgbClr val="C00000"/>
                </a:solidFill>
                <a:latin typeface="Liberation Serif" pitchFamily="18" charset="0"/>
              </a:rPr>
              <a:t>СПАСИБО ЗА ВНИМАНИЕ!</a:t>
            </a:r>
            <a:endParaRPr lang="ru-RU" sz="36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755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2912</TotalTime>
  <Words>149</Words>
  <Application>Microsoft Office PowerPoint</Application>
  <PresentationFormat>Экран (16:9)</PresentationFormat>
  <Paragraphs>26</Paragraphs>
  <Slides>13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городской округ  Краснотурьинск</vt:lpstr>
      <vt:lpstr>Презентация PowerPoint</vt:lpstr>
      <vt:lpstr>10.11.2020.</vt:lpstr>
      <vt:lpstr>Презентация PowerPoint</vt:lpstr>
      <vt:lpstr>Указ Президента Российской Федерации от 07.05.2018 № 204  «О национальных целях и стратегических задачах развития Российской Федерации на период  до 2024 года»</vt:lpstr>
      <vt:lpstr>Краснотурьинская детская музыкальная школа № 3   Центральная городская библиотека</vt:lpstr>
      <vt:lpstr>Постановление Правительства Свердловской области от 16.01.2020 № 4-ПП «Об утверждении распределения субсидий из областного бюджета местным бюджетам, предоставление которых предусмотрено государственной программой Свердловской области «Развитие культуры Свердловской области до 2024 года», расположенных на территории Свердловской области , в 2020 году  на проведение ремонтных работ в зданиях и помещениях, в которых размещены муниципальные учреждения культурно - досугового типа  в сельской местности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273</cp:revision>
  <dcterms:created xsi:type="dcterms:W3CDTF">2017-08-23T12:06:50Z</dcterms:created>
  <dcterms:modified xsi:type="dcterms:W3CDTF">2021-02-02T10:14:26Z</dcterms:modified>
</cp:coreProperties>
</file>