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5"/>
  </p:notesMasterIdLst>
  <p:sldIdLst>
    <p:sldId id="256" r:id="rId2"/>
    <p:sldId id="325" r:id="rId3"/>
    <p:sldId id="326" r:id="rId4"/>
    <p:sldId id="327" r:id="rId5"/>
    <p:sldId id="328" r:id="rId6"/>
    <p:sldId id="329" r:id="rId7"/>
    <p:sldId id="330" r:id="rId8"/>
    <p:sldId id="331" r:id="rId9"/>
    <p:sldId id="332" r:id="rId10"/>
    <p:sldId id="333" r:id="rId11"/>
    <p:sldId id="334" r:id="rId12"/>
    <p:sldId id="335" r:id="rId13"/>
    <p:sldId id="336" r:id="rId14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00A0"/>
    <a:srgbClr val="321C82"/>
    <a:srgbClr val="E20000"/>
    <a:srgbClr val="11007A"/>
    <a:srgbClr val="E002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44" autoAdjust="0"/>
    <p:restoredTop sz="97471" autoAdjust="0"/>
  </p:normalViewPr>
  <p:slideViewPr>
    <p:cSldViewPr>
      <p:cViewPr>
        <p:scale>
          <a:sx n="100" d="100"/>
          <a:sy n="100" d="100"/>
        </p:scale>
        <p:origin x="-902" y="-32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70" d="100"/>
        <a:sy n="170" d="100"/>
      </p:scale>
      <p:origin x="0" y="4205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0D716E-3DCB-4E14-A7B1-4ABEDF13F574}" type="datetimeFigureOut">
              <a:rPr lang="ru-RU" smtClean="0"/>
              <a:pPr/>
              <a:t>17.03.2022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B5B27D-2E9E-4EC8-B445-77B6E3B50A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1481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784402"/>
      </p:ext>
    </p:extLst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46240"/>
      </p:ext>
    </p:extLst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502828"/>
      </p:ext>
    </p:extLst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17.03.2022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801704"/>
      </p:ext>
    </p:extLst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17.03.2022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407623"/>
      </p:ext>
    </p:extLst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17.03.2022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218768"/>
      </p:ext>
    </p:extLst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17.03.2022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9921493"/>
      </p:ext>
    </p:extLst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17.03.2022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6421076"/>
      </p:ext>
    </p:extLst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17.03.2022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153040"/>
      </p:ext>
    </p:extLst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726883"/>
      </p:ext>
    </p:extLst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2127937"/>
      </p:ext>
    </p:extLst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CE717-C3BF-4D51-BF3F-ABEB183E0C17}" type="datetimeFigureOut">
              <a:rPr lang="ru-RU" smtClean="0"/>
              <a:pPr/>
              <a:t>17.03.2022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297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57771" y="2714626"/>
            <a:ext cx="4028458" cy="787528"/>
          </a:xfrm>
          <a:noFill/>
        </p:spPr>
        <p:txBody>
          <a:bodyPr>
            <a:noAutofit/>
          </a:bodyPr>
          <a:lstStyle/>
          <a:p>
            <a:pPr>
              <a:lnSpc>
                <a:spcPts val="3200"/>
              </a:lnSpc>
            </a:pP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>городской округ </a:t>
            </a:r>
            <a:r>
              <a:rPr lang="ru-RU" sz="26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/>
            </a:r>
            <a:br>
              <a:rPr lang="ru-RU" sz="26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</a:br>
            <a:r>
              <a:rPr lang="ru-RU" sz="40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>Краснотурьинск</a:t>
            </a:r>
            <a:endParaRPr lang="ru-RU" sz="4000" b="1" dirty="0">
              <a:solidFill>
                <a:srgbClr val="C00000"/>
              </a:solidFill>
              <a:latin typeface="Liberation Serif" pitchFamily="18" charset="0"/>
              <a:ea typeface="Open Sans Extrabold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5230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987574"/>
            <a:ext cx="8712968" cy="3744416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endParaRPr lang="ru-RU" sz="3600" b="1" kern="0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r>
              <a:rPr lang="ru-RU" b="1" dirty="0">
                <a:solidFill>
                  <a:srgbClr val="C00000"/>
                </a:solidFill>
                <a:latin typeface="Liberation Serif" pitchFamily="18" charset="0"/>
              </a:rPr>
              <a:t>ЛАУРЕАТЫ </a:t>
            </a:r>
            <a:r>
              <a:rPr lang="ru-RU" b="1" dirty="0" smtClean="0">
                <a:solidFill>
                  <a:srgbClr val="C00000"/>
                </a:solidFill>
                <a:latin typeface="Liberation Serif" pitchFamily="18" charset="0"/>
              </a:rPr>
              <a:t> 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Liberation Serif" pitchFamily="18" charset="0"/>
              </a:rPr>
              <a:t>ГОРОДСКОЙ </a:t>
            </a:r>
            <a:r>
              <a:rPr lang="ru-RU" b="1" dirty="0">
                <a:solidFill>
                  <a:srgbClr val="C00000"/>
                </a:solidFill>
                <a:latin typeface="Liberation Serif" pitchFamily="18" charset="0"/>
              </a:rPr>
              <a:t>ПРЕМИИ </a:t>
            </a:r>
            <a:endParaRPr lang="ru-RU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r>
              <a:rPr lang="ru-RU" b="1" dirty="0" smtClean="0">
                <a:solidFill>
                  <a:srgbClr val="C00000"/>
                </a:solidFill>
                <a:latin typeface="Liberation Serif" pitchFamily="18" charset="0"/>
              </a:rPr>
              <a:t>В </a:t>
            </a:r>
            <a:r>
              <a:rPr lang="ru-RU" b="1" dirty="0">
                <a:solidFill>
                  <a:srgbClr val="C00000"/>
                </a:solidFill>
                <a:latin typeface="Liberation Serif" pitchFamily="18" charset="0"/>
              </a:rPr>
              <a:t>ОБЛАСТИ КУЛЬТУРЫ</a:t>
            </a:r>
            <a:endParaRPr lang="ru-RU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977551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627534"/>
            <a:ext cx="8712968" cy="432048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1600" b="1" dirty="0" smtClean="0">
                <a:solidFill>
                  <a:srgbClr val="C00000"/>
                </a:solidFill>
                <a:latin typeface="Liberation Serif" pitchFamily="18" charset="0"/>
              </a:rPr>
              <a:t>1992 ГОД</a:t>
            </a: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1.  ЛЯШЕНКО  АЛЕКСАНДР  ИВАНОВИЧ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2.  ГАЛЕНКОВ  ВАЛЕРИЙ  МИХАЙЛОВИЧ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3.  ИВАНЧЕНКО  АЛЕКСАНДР  ЛЬВОВИЧ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4.  ИОГАНН  ФРИДРИХ  ФРИДРИХОВИЧ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5.  КОРЬЯКИН  СЕРГЕЙ  ИВАНОВИЧ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6.  БЕЛЬСКИЙ  АЛЕКСАНДР  ПЕТРОВИЧ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7.  МИКУШИН  ВЛАДИЛЕН  ФЕДОТОВИЧ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8.  ВУЛЬФ  ГАЛИНА  ГЕРАСИМОВНА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9.  БОГУШ  ВАЛЕРИЙ  ВИТОЛЬДОВИЧ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10.ФОЛЬКЛОРНАЯ   ГРУППА «БРУДЕРЛЯЙН», </a:t>
            </a:r>
            <a:endParaRPr lang="ru-RU" sz="16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r>
              <a:rPr lang="ru-RU" sz="1600" b="1" dirty="0" smtClean="0">
                <a:solidFill>
                  <a:srgbClr val="C00000"/>
                </a:solidFill>
                <a:latin typeface="Liberation Serif" pitchFamily="18" charset="0"/>
              </a:rPr>
              <a:t>РУКОВОДИТЕЛЬ  </a:t>
            </a: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ШУМАХЕР  ЛЕВ  АРТУРОВИЧ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11. ТРИО БАЯНИСТОВ  КРАСНОТУРЬИНСКОГО МУЗЫКАЛЬНОГО УЧИЛИЩА: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ЛЯШЕНКО АЛЕКСАНДР  ИВАНОВИЧ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БОГУШ  ВАЛЕРИЙ  ВИТОЛЬДОВИЧ</a:t>
            </a:r>
            <a:r>
              <a:rPr lang="ru-RU" sz="1600" b="1" dirty="0">
                <a:latin typeface="Liberation Serif" pitchFamily="18" charset="0"/>
              </a:rPr>
              <a:t/>
            </a:r>
            <a:br>
              <a:rPr lang="ru-RU" sz="1600" b="1" dirty="0"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ШВАБАУЭР  ЕВГЕНИЙ  РОБЕРТОВИЧ</a:t>
            </a:r>
            <a:endParaRPr lang="ru-RU" sz="16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131385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627534"/>
            <a:ext cx="8712968" cy="432048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1993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ГОД</a:t>
            </a:r>
          </a:p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12. КАЛУГИНА  ЛАРИСА  КИРИЛЛОВНА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13. НЕЧКИН  ЛЕОНИД  ИВАНОВИЧ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14. ПРОНИНА  ЛЮДМИЛА  НИКОЛАЕВНА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15. ПОЖИДАЕВА  МАРГАРИТА  НИКОЛАЕВНА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16. ШАКО  ТАТЬЯНА  ИВАНОВНА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17. МАХЛЯГИНА ТАТЬЯНА ПЕТРОВНА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18. ГОЛОВАНОВА ИРИНА МИХАЙЛОВНА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19. ТЕРЕХОВА  НИНА  НИКОЛАЕВНА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20. ДЕМИДОВ - ПОЛЯКМАН  ФЕЛИКС  ДАВЫДОВИЧ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21. ВЕЙНМАСТЕР  ВЛАДИМИР  ФРИДРИХОВИЧ</a:t>
            </a: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49363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627534"/>
            <a:ext cx="8712968" cy="432048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1994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ГОД</a:t>
            </a: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22. МИКУШИНА АЛЕВТИНА 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ЕВГЕНЬЕВНА</a:t>
            </a:r>
          </a:p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23. ВАЛЬТЕР ИВАН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ЯКОВЛЕВИЧ</a:t>
            </a:r>
          </a:p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24. ШЛОХИНА ЗИНАИДА 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ПАВЛОВНА</a:t>
            </a:r>
          </a:p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25. КЛЮШНИК ЛЮДМИЛА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КОНСТАНТИНОВНА</a:t>
            </a:r>
          </a:p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26. ЛОБАНОВА ЗОЯ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АНДРЕЕВНА</a:t>
            </a:r>
          </a:p>
          <a:p>
            <a:endParaRPr lang="ru-RU" sz="20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1995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ГОД</a:t>
            </a: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27. ДОРОФЕЕВА НИНА СЕМЁНОВНА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316788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627534"/>
            <a:ext cx="8712968" cy="432048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1996 ГОД</a:t>
            </a: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28. ГАЛЕНКОВА ТАМАРА ИВАНОВНА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29. ЛАЗАРЕВА ЗИНАИДА ИВАНОВНА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30. СУТЫРИН АЛЕКСАНДР ВАЛЕНТИНОВИЧ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31. КОЛЛЕКТИВ ЛИТЕРАТУРНОГО ОБЪЕДИНЕНИЯ  «ПРОМЕТЕЙ»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32. ДОДОБАЕВ АЛЕКСАНДР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ШАРИФОВИЧ</a:t>
            </a:r>
          </a:p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1997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ГОД</a:t>
            </a: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33. АНДРИЯНОВ  АЛЕКСЕЙ  АНАТОЛЬЕВИЧ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34. НАРОДНЫЙ  ХОРЕОГРАФИЧЕСКИЙ АНСАМБЛЬ  «СОЛНЕЧНАЯ КАРУСЕЛЬ», РУКОВОДИТЕЛИ  </a:t>
            </a:r>
            <a:endParaRPr lang="ru-RU" sz="20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ЛАРИСА  </a:t>
            </a: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И  ВЛАДИМИР КОВАЛЁВЫ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35. СЫСОЕВ  АНАТОЛИЙ  ВАСИЛЬЕВИЧ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36. ШИК  АЛЕКСАНДР  ЭМИЛЬЕВИЧ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Times New Roman" pitchFamily="18" charset="0"/>
              </a:rPr>
            </a:b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26872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627534"/>
            <a:ext cx="8712968" cy="432048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1998 ГОД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37. ТИШКИНА  ЛЮДМИЛА  ГРИГОРЬЕВНА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38. ВАХРЕНЁВА  ТАТЬЯНА  МИХАЙЛОВНА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39. ТЕАТР  МОДЫ  ДК  ОАО  «БАЗ», РУКОВОДИТЕЛИ  НИКОНОВА ЛЮБОВЬ ИВАНОВНА,  МАРКЕЕВА ГАЛИНА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АРТУРОВНА</a:t>
            </a:r>
          </a:p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1999 ГОД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40. ПОВАРНИЦЫН  СЕРГЕЙ  НИКОЛАЕВИЧ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41. КОЛЛЕКТИВ КРАСНОТУРЬИНСКОГО ТЕАТРА 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КУКОЛ</a:t>
            </a: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2000 ГОД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42. КУЙВАШЕВА  ГАЛИНА 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МИХАЙЛОВНА</a:t>
            </a: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2002 ГОД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43. ТИТОВА  ТАТЬЯНА  АНТОНОВНА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44. ТАТАРО - БАШКИРСКИЙ  КЛУБ «АЙНУР»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Times New Roman" pitchFamily="18" charset="0"/>
              </a:rPr>
            </a:b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987420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627534"/>
            <a:ext cx="8712968" cy="432048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2005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год</a:t>
            </a:r>
          </a:p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 45. КОЛЛЕКТИВ КРАСНОТУРЬИНСКОЙ ДЕТСКОЙ  ХОРЕОГРАФИЧЕСКОЙ  ШКОЛЫ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46. ПИВАШОВА  ВАЛЕНТИНА  СЕМЁНОВНА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47. КЕЛЕР  ЕВГЕНИЙ  ФЕРДИНАНДОВИЧ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48. ХМЕЛЕВСКАЯ  ЛИДИЯ 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ПАВЛОВНА</a:t>
            </a:r>
          </a:p>
          <a:p>
            <a:endParaRPr lang="ru-RU" sz="20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2007 год 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49. ЯКИМОВА СВЕТЛАНА ВИКТОРОВНА 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50. НАРОДНЫЙ КОЛЛЕКТИВ ФОЛЬКЛОРНОГО 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АНСАМБЛЯ «КУДЕЛЮШКА»</a:t>
            </a:r>
          </a:p>
          <a:p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erif" pitchFamily="18" charset="0"/>
              </a:rPr>
            </a:b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695101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627534"/>
            <a:ext cx="8712968" cy="432048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2009 год</a:t>
            </a:r>
            <a:b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 51. ГРАФ МАРИНА ИОГАНЕСОВНА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52. НАГОВИЦИНА ОЛЬГА АНАТОЛЬЕВНА</a:t>
            </a:r>
            <a:b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53. ШВИН СВЕТЛАНА БОРИСОВНА</a:t>
            </a:r>
          </a:p>
          <a:p>
            <a:endParaRPr lang="ru-RU" sz="20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2011 год 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54. ГУНГЕР ЮРИЙ ВЛАДИМИРОВИЧ –РУКОВОДИТЕЛЬ ОБОСОБЛЕННОГО СТРУКТУРНОГО ПОДРАЗДЕЛЕНИЯ МУ «ККМ»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55. БЕЛЕЦКАЯ ЛЮДМИЛА ВАСИЛЬЕВНА – РЕЖИССЁР-ПОСТАНОВЩИК МАУК «КТК»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56. ЦИРКОВОЙ КОЛЛЕКТИВ «АНТРЕ» -РУКОВОДИТЕЛЬ УЛАНОВА АНЖЕЛИКА ВАЛЕРЬЕВНА КУЛЬТУРНОГО ЦЕНТРА 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ФИЛИАЛА ОАО «</a:t>
            </a: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Б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АЗ-СУАЛ»</a:t>
            </a:r>
          </a:p>
          <a:p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erif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erif" pitchFamily="18" charset="0"/>
              </a:rPr>
            </a:b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452116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627534"/>
            <a:ext cx="8712968" cy="432048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2013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год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 57. КЛУБ АВТОРСКОЙ ПЕСНИ «ПЕРЕКАТ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»</a:t>
            </a:r>
          </a:p>
          <a:p>
            <a:endParaRPr lang="ru-RU" sz="24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58. БОЛДЫРЕВА АННА ЛЮДВИГОВНА 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ПРЕПОДАВАТЕЛЬ МБОУК «КДМШ №1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»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59. ГАНШУ НИНА АНАТОЛЬЕВНА 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ПРЕПОДАВАТЕЛЬ МБОУК 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</a:rPr>
              <a:t>«КДМШ №1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»</a:t>
            </a:r>
          </a:p>
          <a:p>
            <a:endParaRPr lang="ru-RU" sz="24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60. ХАЗИНА ЛЮДМИЛА ФРИДРИХОВНА 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ПРЕПОДАВАТЕЛЬ ГБОУ СПО СО «ККИ»</a:t>
            </a:r>
          </a:p>
          <a:p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erif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erif" pitchFamily="18" charset="0"/>
              </a:rPr>
            </a:b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15998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627534"/>
            <a:ext cx="8712968" cy="432048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2016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год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 61. НАРОДНЫЙ КОЛЛЕКТИВ АНСАМБЛЬ 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КАЗАЧЬЕЙ ПЕСНИ  «ВЕРЕЯ» 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РУКОВОДИТЕЛЬ НАДЕИНА ТАИСИЯ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ГЕОРГИЕВНА</a:t>
            </a:r>
          </a:p>
          <a:p>
            <a:endParaRPr lang="ru-RU" sz="24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62. ТОКМАКОВА ЕЛЕНА АНАТОЛЬЕВНА ЗАМЕСТИТЕЛЬ ДИРЕКТОРА МБУК ГО КРАСНОТУРЬИНСК «ЦЕНТРАЛИЗОВАННАЯ БИБЛИОТЕЧНАЯ СИСТЕМА»</a:t>
            </a:r>
          </a:p>
          <a:p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erif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erif" pitchFamily="18" charset="0"/>
              </a:rPr>
            </a:br>
            <a:endParaRPr lang="ru-RU" sz="24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611613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627534"/>
            <a:ext cx="8712968" cy="432048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2018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год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63.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РУДТ АЛЕКСАНДР ЯКОВЛЕВИЧ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ПОЭТ</a:t>
            </a:r>
          </a:p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64.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МОКРУШИНА ЛАРИСА СТАНИСЛАВОВНА ДИРЕКТОР МАУК ГО КРАСНОТУРЬИНСК «КРАСНОТУРЬИНСКИЙ ТЕАТР КУКОЛ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»</a:t>
            </a:r>
          </a:p>
          <a:p>
            <a:endParaRPr lang="ru-RU" sz="24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65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.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ЦЕНТРАЛЬНАЯ ДЕТСКАЯ БИБЛИОТЕКА (ЗАВЕДУЮЩИЙ РУДКОВСКАЯ ОЛЬГА МИХАЙЛОВНА)  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МБУК  ГО КРАСНОТУРЬИНСК 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«ЦЕНТРАЛИЗОВАННАЯ БИБЛИОТЕЧНАЯ СИСТЕМА» </a:t>
            </a:r>
            <a:endParaRPr lang="ru-RU" sz="24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42165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627534"/>
            <a:ext cx="8712968" cy="432048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2020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год</a:t>
            </a:r>
          </a:p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66.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МАНЫЛОВ ПАВЕЛ ВИКТОРОВИЧ, РУКОВОДИТЕЛЬ НАРОДНОГО КОЛЛЕКТИВА МУЖСКОЙ АКАДЕМИЧЕСКИЙ ХОР БОГОСЛОВСКОГО АЛЮМИНИЕВОГО ЗАВОДА ИМ. Ф.Д. ДЕМИДОВА – ПОЛЯКМАНА И АНСАМБЛЯ «БОГОСЛОВЕЦ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»</a:t>
            </a:r>
          </a:p>
          <a:p>
            <a:endParaRPr lang="ru-RU" sz="20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67</a:t>
            </a: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.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ОБРАЗЦОВЫЙ ЦИРКОВОЙ КОЛЛЕКТИВ «СКЕДНИ» ДК «ИНДЕКС» (РУКОВОДИТЕЛЬ ИВАНОВА ИРИНА ВЯЧЕСЛАВОВНА) </a:t>
            </a:r>
            <a:endParaRPr lang="ru-RU" sz="20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68.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МУНИЦИПАЛЬНОЕ БЮДЖЕТНОЕ УЧРЕЖДЕНИЕ КУЛЬТУРЫ «КРАСНОТУРЬИНСКИЙ КРАЕВЕДЧЕСКИЙ МУЗЕЙ» 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(ДИРЕКТОР ГУНГЕР ЮРИЙ ВЛАДИМИРОВИЧ)</a:t>
            </a: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449220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3849</TotalTime>
  <Words>30</Words>
  <Application>Microsoft Office PowerPoint</Application>
  <PresentationFormat>Экран (16:9)</PresentationFormat>
  <Paragraphs>67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городской округ  Краснотурьинск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Verstka</dc:creator>
  <cp:lastModifiedBy>Тукмакова Ольга Николаевна</cp:lastModifiedBy>
  <cp:revision>370</cp:revision>
  <dcterms:created xsi:type="dcterms:W3CDTF">2017-08-23T12:06:50Z</dcterms:created>
  <dcterms:modified xsi:type="dcterms:W3CDTF">2022-03-17T04:28:49Z</dcterms:modified>
</cp:coreProperties>
</file>