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325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A0"/>
    <a:srgbClr val="321C82"/>
    <a:srgbClr val="E20000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7471" autoAdjust="0"/>
  </p:normalViewPr>
  <p:slideViewPr>
    <p:cSldViewPr>
      <p:cViewPr>
        <p:scale>
          <a:sx n="100" d="100"/>
          <a:sy n="100" d="100"/>
        </p:scale>
        <p:origin x="-902" y="-32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0" d="100"/>
        <a:sy n="170" d="100"/>
      </p:scale>
      <p:origin x="0" y="420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17.03.2022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987574"/>
            <a:ext cx="8712968" cy="374441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ЛАУРЕАТЫ </a:t>
            </a:r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ГОРОДСКОЙ </a:t>
            </a:r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ПРЕМИИ </a:t>
            </a:r>
            <a:endParaRPr lang="ru-RU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В </a:t>
            </a:r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ОБЛАСТИ КУЛЬТУРЫ</a:t>
            </a:r>
            <a:endParaRPr lang="ru-RU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755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  <a:t>1992 ГОД</a:t>
            </a: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1.  ЛЯШЕНКО  АЛЕКСАНДР  ИВАНОВИЧ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2.  ГАЛЕНКОВ  ВАЛЕРИЙ  МИХАЙЛОВИЧ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3.  ИВАНЧЕНКО  АЛЕКСАНДР  ЛЬВОВИЧ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4.  ИОГАНН  ФРИДРИХ  ФРИДРИХОВИЧ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5.  КОРЬЯКИН  СЕРГЕЙ  ИВАНОВИЧ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6.  БЕЛЬСКИЙ  АЛЕКСАНДР  ПЕТРОВИЧ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7.  МИКУШИН  ВЛАДИЛЕН  ФЕДОТОВИЧ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8.  ВУЛЬФ  ГАЛИНА  ГЕРАСИМОВНА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9.  БОГУШ  ВАЛЕРИЙ  ВИТОЛЬДОВИЧ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10.ФОЛЬКЛОРНАЯ   ГРУППА «БРУДЕРЛЯЙН», </a:t>
            </a:r>
            <a:endParaRPr lang="ru-RU" sz="16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</a:rPr>
              <a:t>РУКОВОДИТЕЛЬ  </a:t>
            </a: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ШУМАХЕР  ЛЕВ  АРТУРОВИЧ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11. ТРИО БАЯНИСТОВ  КРАСНОТУРЬИНСКОГО МУЗЫКАЛЬНОГО УЧИЛИЩА: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ЛЯШЕНКО АЛЕКСАНДР  ИВАНОВИЧ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БОГУШ  ВАЛЕРИЙ  ВИТОЛЬДОВИЧ</a:t>
            </a:r>
            <a:r>
              <a:rPr lang="ru-RU" sz="1600" b="1" dirty="0">
                <a:latin typeface="Liberation Serif" pitchFamily="18" charset="0"/>
              </a:rPr>
              <a:t/>
            </a:r>
            <a:br>
              <a:rPr lang="ru-RU" sz="1600" b="1" dirty="0">
                <a:latin typeface="Liberation Serif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</a:rPr>
              <a:t>ШВАБАУЭР  ЕВГЕНИЙ  РОБЕРТОВИЧ</a:t>
            </a:r>
            <a:endParaRPr lang="ru-RU" sz="16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3138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1993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12. КАЛУГИНА  ЛАРИСА  КИРИЛЛОВНА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13. НЕЧКИН  ЛЕОНИД  ИВАНОВИЧ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14. ПРОНИНА  ЛЮДМИЛА  НИКОЛАЕВНА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15. ПОЖИДАЕВА  МАРГАРИТА  НИКОЛАЕВНА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16. ШАКО  ТАТЬЯНА  ИВАНОВНА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17. МАХЛЯГИНА ТАТЬЯНА ПЕТРОВНА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18. ГОЛОВАНОВА ИРИНА МИХАЙЛОВНА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19. ТЕРЕХОВА  НИНА  НИКОЛАЕВНА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20. ДЕМИДОВ - ПОЛЯКМАН  ФЕЛИКС  ДАВЫДОВИЧ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21. ВЕЙНМАСТЕР  ВЛАДИМИР  ФРИДРИХОВИЧ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4936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1994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22. МИКУШИНА АЛЕВТИНА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ЕВГЕНЬЕВНА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23. ВАЛЬТЕР ИВАН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ЯКОВЛЕВИЧ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24. ШЛОХИНА ЗИНАИДА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ПАВЛОВНА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25. КЛЮШНИК ЛЮДМИЛА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КОНСТАНТИНОВНА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26. ЛОБАНОВА ЗОЯ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АНДРЕЕВНА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1995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27. ДОРОФЕЕВА НИНА СЕМЁНОВНА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1678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1996 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28. ГАЛЕНКОВА ТАМАРА ИВАНОВНА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29. ЛАЗАРЕВА ЗИНАИДА ИВАНОВНА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30. СУТЫРИН АЛЕКСАНДР ВАЛЕНТИНОВИЧ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31. КОЛЛЕКТИВ ЛИТЕРАТУРНОГО ОБЪЕДИНЕНИЯ  «ПРОМЕТЕЙ»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32. ДОДОБАЕВ АЛЕКСАНДР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ШАРИФОВИЧ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1997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33. АНДРИЯНОВ  АЛЕКСЕЙ  АНАТОЛЬЕВИЧ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34. НАРОДНЫЙ  ХОРЕОГРАФИЧЕСКИЙ АНСАМБЛЬ  «СОЛНЕЧНАЯ КАРУСЕЛЬ», РУКОВОДИТЕЛИ  </a:t>
            </a:r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ЛАРИСА  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И  ВЛАДИМИР КОВАЛЁВЫ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35. СЫСОЕВ  АНАТОЛИЙ  ВАСИЛЬЕВИЧ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36. ШИК  АЛЕКСАНДР  ЭМИЛЬЕВИЧ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2687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1998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37. ТИШКИНА  ЛЮДМИЛА  ГРИГОРЬЕВНА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38. ВАХРЕНЁВА  ТАТЬЯНА  МИХАЙЛОВНА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39. ТЕАТР  МОДЫ  ДК  ОАО  «БАЗ», РУКОВОДИТЕЛИ  НИКОНОВА ЛЮБОВЬ ИВАНОВНА,  МАРКЕЕВА ГАЛИНА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АРТУРОВНА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1999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40. ПОВАРНИЦЫН  СЕРГЕЙ  НИКОЛАЕВИЧ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41. КОЛЛЕКТИВ КРАСНОТУРЬИНСКОГО ТЕАТРА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КУКОЛ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2000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42. КУЙВАШЕВА  ГАЛИНА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МИХАЙЛОВНА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2002 ГОД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43. ТИТОВА  ТАТЬЯНА  АНТОНОВНА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44. ТАТАРО - БАШКИРСКИЙ  КЛУБ «АЙНУР»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8742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2005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 45. КОЛЛЕКТИВ КРАСНОТУРЬИНСКОЙ ДЕТСКОЙ  ХОРЕОГРАФИЧЕСКОЙ  ШКОЛЫ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46. ПИВАШОВА  ВАЛЕНТИНА  СЕМЁНОВНА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47. КЕЛЕР  ЕВГЕНИЙ  ФЕРДИНАНДОВИЧ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48. ХМЕЛЕВСКАЯ  ЛИДИЯ 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ПАВЛОВНА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2007 год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49. ЯКИМОВА СВЕТЛАНА ВИКТОРОВНА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50. НАРОДНЫЙ КОЛЛЕКТИВ ФОЛЬКЛОРНОГО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АНСАМБЛЯ «КУДЕЛЮШКА»</a:t>
            </a:r>
          </a:p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95101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2009 год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 51. ГРАФ МАРИНА ИОГАНЕСОВНА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52. НАГОВИЦИНА ОЛЬГА АНАТОЛЬЕВНА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53. ШВИН СВЕТЛАНА БОРИСОВНА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2011 год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54. ГУНГЕР ЮРИЙ ВЛАДИМИРОВИЧ –РУКОВОДИТЕЛЬ ОБОСОБЛЕННОГО СТРУКТУРНОГО ПОДРАЗДЕЛЕНИЯ МУ «ККМ»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55. БЕЛЕЦКАЯ ЛЮДМИЛА ВАСИЛЬЕВНА – РЕЖИССЁР-ПОСТАНОВЩИК МАУК «КТК»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56. ЦИРКОВОЙ КОЛЛЕКТИВ «АНТРЕ» -РУКОВОДИТЕЛЬ УЛАНОВА АНЖЕЛИКА ВАЛЕРЬЕВНА КУЛЬТУРНОГО ЦЕНТРА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ФИЛИАЛА ОАО «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</a:rPr>
              <a:t>Б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АЗ-СУАЛ»</a:t>
            </a:r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5211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2013 год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 57. КЛУБ АВТОРСКОЙ ПЕСНИ «ПЕРЕКАТ»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58. БОЛДЫРЕВА АННА ЛЮДВИГОВНА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ПРЕПОДАВАТЕЛЬ МБОУК «КДМШ №1»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59. ГАНШУ НИНА АНАТОЛЬЕВНА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ПРЕПОДАВАТЕЛЬ МБОУК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</a:rPr>
              <a:t>«КДМШ №1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»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60. ХАЗИНА ЛЮДМИЛА ФРИДРИХОВНА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ПРЕПОДАВАТЕЛЬ ГБОУ СПО СО «ККИ»</a:t>
            </a:r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599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2016 год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 61. НАРОДНЫЙ КОЛЛЕКТИВ АНСАМБЛЬ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КАЗАЧЬЕЙ ПЕСНИ  «ВЕРЕЯ»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РУКОВОДИТЕЛЬ НАДЕИНА ТАИСИЯ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ГЕОРГИЕВНА</a:t>
            </a:r>
          </a:p>
          <a:p>
            <a:endParaRPr lang="ru-RU" sz="24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62. ТОКМАКОВА ЕЛЕНА АНАТОЛЬЕВНА ЗАМЕСТИТЕЛЬ ДИРЕКТОРА МБУК ГО КРАСНОТУРЬИНСК «ЦЕНТРАЛИЗОВАННАЯ БИБЛИОТЕЧНАЯ СИСТЕМА»</a:t>
            </a:r>
          </a:p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itchFamily="18" charset="0"/>
              </a:rPr>
            </a:br>
            <a:endParaRPr lang="ru-RU" sz="24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1161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2018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год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63.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РУДТ АЛЕКСАНДР ЯКОВЛЕВИЧ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ПОЭТ</a:t>
            </a:r>
          </a:p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64.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МОКРУШИНА ЛАРИСА СТАНИСЛАВОВНА ДИРЕКТОР МАУК ГО КРАСНОТУРЬИНСК «КРАСНОТУРЬИНСКИЙ ТЕАТР КУКОЛ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»</a:t>
            </a:r>
          </a:p>
          <a:p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65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ЦЕНТРАЛЬНАЯ ДЕТСКАЯ БИБЛИОТЕКА (ЗАВЕДУЮЩИЙ РУДКОВСКАЯ ОЛЬГА МИХАЙЛОВНА) 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МБУК  ГО КРАСНОТУРЬИНСК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«ЦЕНТРАЛИЗОВАННАЯ БИБЛИОТЕЧНАЯ СИСТЕМА» </a:t>
            </a:r>
            <a:endParaRPr lang="ru-RU" sz="24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4216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2020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год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66.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МАНЫЛОВ ПАВЕЛ ВИКТОРОВИЧ, РУКОВОДИТЕЛЬ НАРОДНОГО КОЛЛЕКТИВА МУЖСКОЙ АКАДЕМИЧЕСКИЙ ХОР БОГОСЛОВСКОГО АЛЮМИНИЕВОГО ЗАВОДА ИМ. Ф.Д. ДЕМИДОВА – ПОЛЯКМАНА И АНСАМБЛЯ «БОГОСЛОВЕЦ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»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67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ОБРАЗЦОВЫЙ ЦИРКОВОЙ КОЛЛЕКТИВ «СКЕДНИ» ДК «ИНДЕКС» (РУКОВОДИТЕЛЬ ИВАНОВА ИРИНА ВЯЧЕСЛАВОВНА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)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68.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МУНИЦИПАЛЬНОЕ БЮДЖЕТНОЕ УЧРЕЖДЕНИЕ КУЛЬТУРЫ «КРАСНОТУРЬИНСКИЙ КРАЕВЕДЧЕСКИЙ МУЗЕЙ»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(ДИРЕКТОР ГУНГЕР ЮРИЙ ВЛАДИМИРОВИЧ)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4922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627534"/>
            <a:ext cx="8712968" cy="43204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2022 год</a:t>
            </a:r>
          </a:p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69. ОКУНЕВА ИЯ ВЛАДИМИРОВНА ЗАВЕДУЮЩИЙ СТРУКТУРНЫМ ПОДРАЗДЕЛЕНИЕМ  ДК «ИНДЕКС» </a:t>
            </a:r>
            <a:endParaRPr lang="ru-RU" sz="20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МАУК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 КРАСНОТУРЬИНСК «КДК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»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70. ЕГОРОВА НАТАЛЬЯ МОШЕКОВНА ПРЕДСЕДАТЕЛЬ ОБЩЕСТВЕННОГО СОВЕТА ПРИ МО «УПРАВЛЕНИЕ КУЛЬТУРЫ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ГОРОРДСКОГО ОКРУГА </a:t>
            </a:r>
            <a:r>
              <a:rPr lang="ru-RU" sz="2000" b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</a:t>
            </a:r>
            <a:r>
              <a:rPr lang="ru-RU" sz="2000" b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»</a:t>
            </a:r>
          </a:p>
          <a:p>
            <a:endParaRPr lang="ru-RU" sz="20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71. УЛАНОВА НАТАЛЬЯ ВЛАДИМИРОВНА  АРТИСТ (КУКЛОВОД) МАУК ГО КРАСНОТУРЬИНСК «КТК»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0808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3846</TotalTime>
  <Words>32</Words>
  <Application>Microsoft Office PowerPoint</Application>
  <PresentationFormat>Экран (16:9)</PresentationFormat>
  <Paragraphs>71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городской округ  Краснотурьинск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370</cp:revision>
  <dcterms:created xsi:type="dcterms:W3CDTF">2017-08-23T12:06:50Z</dcterms:created>
  <dcterms:modified xsi:type="dcterms:W3CDTF">2022-03-17T04:30:30Z</dcterms:modified>
</cp:coreProperties>
</file>