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6" r:id="rId2"/>
    <p:sldId id="284" r:id="rId3"/>
    <p:sldId id="297" r:id="rId4"/>
    <p:sldId id="341" r:id="rId5"/>
    <p:sldId id="329" r:id="rId6"/>
    <p:sldId id="331" r:id="rId7"/>
    <p:sldId id="330" r:id="rId8"/>
    <p:sldId id="332" r:id="rId9"/>
    <p:sldId id="333" r:id="rId10"/>
    <p:sldId id="334" r:id="rId11"/>
    <p:sldId id="335" r:id="rId12"/>
    <p:sldId id="336" r:id="rId13"/>
    <p:sldId id="338" r:id="rId14"/>
    <p:sldId id="340" r:id="rId15"/>
    <p:sldId id="327" r:id="rId16"/>
    <p:sldId id="324" r:id="rId17"/>
    <p:sldId id="328" r:id="rId18"/>
    <p:sldId id="342" r:id="rId19"/>
    <p:sldId id="325" r:id="rId20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A0"/>
    <a:srgbClr val="321C82"/>
    <a:srgbClr val="E20000"/>
    <a:srgbClr val="11007A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7471" autoAdjust="0"/>
  </p:normalViewPr>
  <p:slideViewPr>
    <p:cSldViewPr>
      <p:cViewPr>
        <p:scale>
          <a:sx n="91" d="100"/>
          <a:sy n="91" d="100"/>
        </p:scale>
        <p:origin x="-1166" y="-475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04.10.2023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jpeg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12" Type="http://schemas.openxmlformats.org/officeDocument/2006/relationships/image" Target="../media/image5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image" Target="../media/image7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Relationship Id="rId9" Type="http://schemas.openxmlformats.org/officeDocument/2006/relationships/image" Target="../media/image8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87.png"/><Relationship Id="rId7" Type="http://schemas.openxmlformats.org/officeDocument/2006/relationships/image" Target="../media/image91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7" Type="http://schemas.openxmlformats.org/officeDocument/2006/relationships/image" Target="../media/image98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image" Target="../media/image9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3" Type="http://schemas.openxmlformats.org/officeDocument/2006/relationships/image" Target="../media/image100.jpeg"/><Relationship Id="rId7" Type="http://schemas.openxmlformats.org/officeDocument/2006/relationships/image" Target="../media/image104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jpeg"/><Relationship Id="rId3" Type="http://schemas.openxmlformats.org/officeDocument/2006/relationships/image" Target="../media/image113.jpeg"/><Relationship Id="rId7" Type="http://schemas.openxmlformats.org/officeDocument/2006/relationships/image" Target="../media/image117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jpeg"/><Relationship Id="rId5" Type="http://schemas.openxmlformats.org/officeDocument/2006/relationships/image" Target="../media/image115.jpeg"/><Relationship Id="rId10" Type="http://schemas.openxmlformats.org/officeDocument/2006/relationships/image" Target="../media/image120.jpeg"/><Relationship Id="rId4" Type="http://schemas.openxmlformats.org/officeDocument/2006/relationships/image" Target="../media/image114.jpeg"/><Relationship Id="rId9" Type="http://schemas.openxmlformats.org/officeDocument/2006/relationships/image" Target="../media/image1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7771" y="2714626"/>
            <a:ext cx="4028458" cy="787528"/>
          </a:xfrm>
          <a:noFill/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ru-RU" sz="24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городской округ </a:t>
            </a:r>
            <a: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Краснотурьинск</a:t>
            </a:r>
            <a:endParaRPr lang="ru-RU" sz="4000" b="1" dirty="0">
              <a:solidFill>
                <a:srgbClr val="C00000"/>
              </a:solidFill>
              <a:latin typeface="Liberation Serif" pitchFamily="18" charset="0"/>
              <a:ea typeface="Open Sans Extrabold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43558"/>
            <a:ext cx="8679717" cy="3714776"/>
          </a:xfrm>
          <a:solidFill>
            <a:schemeClr val="bg1">
              <a:lumMod val="95000"/>
            </a:schemeClr>
          </a:solidFill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О развитии муниципальной сферы культуры в период реализации национального проекта «Культура»: опыт городского округа </a:t>
            </a:r>
            <a:r>
              <a:rPr lang="ru-RU" b="1" dirty="0" smtClean="0">
                <a:solidFill>
                  <a:srgbClr val="C00000"/>
                </a:solidFill>
                <a:latin typeface="Liberation Serif" pitchFamily="18" charset="0"/>
              </a:rPr>
              <a:t>Краснотурьинск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  <a:latin typeface="Liberation Serif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Liberation Serif" pitchFamily="18" charset="0"/>
              </a:rPr>
              <a:t>2019-2020 годы</a:t>
            </a:r>
            <a:endParaRPr lang="ru-RU" dirty="0">
              <a:solidFill>
                <a:srgbClr val="C00000"/>
              </a:solidFill>
              <a:latin typeface="Liberation Serif" pitchFamily="18" charset="0"/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Учреждения культуры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6" name="Picture 5" descr="д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24" y="627534"/>
            <a:ext cx="1896356" cy="938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79" y="931707"/>
            <a:ext cx="2136515" cy="86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2987" r="1232" b="2339"/>
          <a:stretch/>
        </p:blipFill>
        <p:spPr>
          <a:xfrm>
            <a:off x="179512" y="1792364"/>
            <a:ext cx="1973706" cy="953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365" y="986221"/>
            <a:ext cx="1750401" cy="984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 descr="д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070" y="699541"/>
            <a:ext cx="1773669" cy="89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679742"/>
            <a:ext cx="1912254" cy="896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39901"/>
            <a:ext cx="1921175" cy="96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97" y="4098767"/>
            <a:ext cx="2080032" cy="87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C:\Users\User\Desktop\IMG-20201015-WA0018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98276"/>
            <a:ext cx="210576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49" y="2910454"/>
            <a:ext cx="1395529" cy="1046647"/>
          </a:xfrm>
          <a:prstGeom prst="rect">
            <a:avLst/>
          </a:prstGeom>
          <a:ln w="76200">
            <a:solidFill>
              <a:schemeClr val="accent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79" y="1838173"/>
            <a:ext cx="1960753" cy="997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79" y="2942467"/>
            <a:ext cx="1749777" cy="1025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User\Desktop\1417188219_indeks-dom-kultury-krasnoturinsk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39172"/>
            <a:ext cx="1397427" cy="92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876" y="4069508"/>
            <a:ext cx="1401056" cy="93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37225"/>
            <a:ext cx="1658282" cy="881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070" y="2773247"/>
            <a:ext cx="1795385" cy="980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C:\Users\User\Desktop\XXXL (4)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748" y="2753828"/>
            <a:ext cx="591322" cy="99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1077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Краснотурьинская детская музыкальная школа № 3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Содержимое 3" descr="здание школы ДМШ №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55688" y="1062980"/>
            <a:ext cx="4200288" cy="2084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3" descr="C:\Документы\Мои рисунки\2018 Муз шк 3 отчетный - 15\2018 Муз шк 3 отчетный - 15\18-04-13_PhotoSV_042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724128" y="935982"/>
            <a:ext cx="3205492" cy="23388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3" descr="DSC06004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1439" y="3364320"/>
            <a:ext cx="2834537" cy="1694061"/>
          </a:xfrm>
          <a:prstGeom prst="rect">
            <a:avLst/>
          </a:prstGeom>
        </p:spPr>
      </p:pic>
      <p:pic>
        <p:nvPicPr>
          <p:cNvPr id="7" name="Содержимое 3" descr="DSC04269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60032" y="3364321"/>
            <a:ext cx="2442204" cy="167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72796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Музыкальные инструменты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Содержимое 3" descr="вэ эстрадное отделение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7258" y="2439948"/>
            <a:ext cx="1980729" cy="11426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3" descr="вэ эстрадное отделение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19" y="3765152"/>
            <a:ext cx="1872209" cy="11925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3" descr="ударные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64389" y="1051404"/>
            <a:ext cx="1953176" cy="144016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ксилофон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2617744" y="2972180"/>
            <a:ext cx="2139702" cy="18758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баян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11160" y="843333"/>
            <a:ext cx="2304256" cy="17018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домра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6200000">
            <a:off x="4972153" y="3023394"/>
            <a:ext cx="2211710" cy="171587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Содержимое 3" descr="Скрипки, ДМШ3.балалайка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>
          <a:xfrm>
            <a:off x="7545351" y="2806823"/>
            <a:ext cx="1470065" cy="20843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User\Desktop\IMG2019112811025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24" y="627534"/>
            <a:ext cx="2749758" cy="169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28 ДМШ 3 Аккордеон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5400000">
            <a:off x="2982704" y="1159255"/>
            <a:ext cx="1625138" cy="140943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980525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43204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Оборудование в концертных залах школы города                                   и  филиала в посёлке Рудничный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 flipV="1">
            <a:off x="395536" y="4299943"/>
            <a:ext cx="864096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2" name="Рисунок 11" descr="кресл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203598"/>
            <a:ext cx="2880320" cy="17327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Содержимое 3" descr="Скрипки, ДМШ3.балалайка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6012160" y="1203598"/>
            <a:ext cx="2968186" cy="19823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b7e22994-b2fc-4286-abd3-9231649d999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2355726"/>
            <a:ext cx="1936516" cy="25820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 descr="звук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3061239"/>
            <a:ext cx="3445722" cy="19382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83425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Мебель, компьютерная техника, учебная литература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Содержимое 5" descr="стол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91680" y="1635646"/>
            <a:ext cx="1735366" cy="11279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 descr="ДМШ 3.Шкафы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6993" y="1401285"/>
            <a:ext cx="1514150" cy="11187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Рудничный-шкафы 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6476" y="3405243"/>
            <a:ext cx="2076378" cy="15572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столы уч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21152" y="1277955"/>
            <a:ext cx="2151401" cy="14397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STH7035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27499" y="1247988"/>
            <a:ext cx="2135482" cy="14253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Содержимое 5" descr="книги 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60194" y="3489172"/>
            <a:ext cx="2470092" cy="13894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ДМШ3. Проектор, компьютеры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6779" y="3489976"/>
            <a:ext cx="3369279" cy="14214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77677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569729"/>
            <a:ext cx="8568952" cy="633869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Центральная городская библиотека: </a:t>
            </a:r>
            <a:b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</a:b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         </a:t>
            </a:r>
            <a:r>
              <a:rPr lang="ru-RU" sz="2000" b="1" dirty="0" err="1" smtClean="0">
                <a:solidFill>
                  <a:srgbClr val="C00000"/>
                </a:solidFill>
                <a:latin typeface="Liberation Serif" pitchFamily="18" charset="0"/>
              </a:rPr>
              <a:t>медиазал</a:t>
            </a:r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,  виртуальный концертный зал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69729"/>
            <a:ext cx="1243670" cy="516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58" y="2152349"/>
            <a:ext cx="1720978" cy="1150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850" y="1318258"/>
            <a:ext cx="1477470" cy="1969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18" y="3389382"/>
            <a:ext cx="2375858" cy="1581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973" y="3510595"/>
            <a:ext cx="1944216" cy="1456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523" y="1203598"/>
            <a:ext cx="1423477" cy="59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94248"/>
            <a:ext cx="2365026" cy="177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194538"/>
            <a:ext cx="2368010" cy="1777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851679"/>
            <a:ext cx="1453380" cy="1090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User\Desktop\IMG20191128121637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50" y="1039409"/>
            <a:ext cx="2148955" cy="99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699" y="1923678"/>
            <a:ext cx="2431799" cy="119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74529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424936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                             Новое оборудование для детей, молодёжи и взрослых 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88" y="648078"/>
            <a:ext cx="1580117" cy="1183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13" y="3248601"/>
            <a:ext cx="2470229" cy="1647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3267778"/>
            <a:ext cx="2304256" cy="1728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053903"/>
            <a:ext cx="2603846" cy="1952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87574"/>
            <a:ext cx="2725765" cy="2045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4" y="1889615"/>
            <a:ext cx="1593442" cy="1193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46" y="3126976"/>
            <a:ext cx="2520280" cy="1890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62159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Читательское пространство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61" y="3345588"/>
            <a:ext cx="2128469" cy="1594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81" y="639836"/>
            <a:ext cx="2296349" cy="1720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174" y="639836"/>
            <a:ext cx="2281121" cy="1283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203" y="3494212"/>
            <a:ext cx="1891028" cy="141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722" y="3494212"/>
            <a:ext cx="1972023" cy="147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098" y="2056575"/>
            <a:ext cx="1719964" cy="128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9046" y="1692852"/>
            <a:ext cx="2009178" cy="1506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15699"/>
            <a:ext cx="1944216" cy="1458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06" y="1707145"/>
            <a:ext cx="1994110" cy="1492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832" y="3515699"/>
            <a:ext cx="668384" cy="1450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9762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День открытых дверей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78291"/>
            <a:ext cx="2808312" cy="1872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047474"/>
            <a:ext cx="2902722" cy="1934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68264"/>
            <a:ext cx="3029121" cy="201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978291"/>
            <a:ext cx="2869106" cy="1910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989844"/>
            <a:ext cx="910419" cy="1975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284723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27534"/>
            <a:ext cx="8229600" cy="28803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Liberation Serif" pitchFamily="18" charset="0"/>
              </a:rPr>
              <a:t>Дом культуры «Горняк» посёлок Рудничный</a:t>
            </a:r>
            <a:endParaRPr lang="ru-RU" sz="2000" b="1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9582"/>
            <a:ext cx="8255290" cy="3805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2290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47" y="2499742"/>
            <a:ext cx="1943703" cy="118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70" y="3849599"/>
            <a:ext cx="2002855" cy="1208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342" y="621557"/>
            <a:ext cx="3916358" cy="1204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070" y="3346918"/>
            <a:ext cx="2266828" cy="170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47" y="646931"/>
            <a:ext cx="2270223" cy="170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866" y="751755"/>
            <a:ext cx="2130457" cy="1597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95686"/>
            <a:ext cx="2017878" cy="1513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98746"/>
            <a:ext cx="2479476" cy="1859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37543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30" y="733391"/>
            <a:ext cx="2571718" cy="1253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3738197"/>
            <a:ext cx="2785141" cy="1287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656" y="2139702"/>
            <a:ext cx="4475666" cy="147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651" y="3762882"/>
            <a:ext cx="2781032" cy="1282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0773"/>
            <a:ext cx="3528392" cy="1664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9772" y="600773"/>
            <a:ext cx="1172200" cy="2058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88" y="2471668"/>
            <a:ext cx="2747127" cy="1266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85529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Торжественное мероприятие – открытие ДК «Горняк» </a:t>
            </a:r>
          </a:p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после капитального ремонта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51" y="1203598"/>
            <a:ext cx="2335125" cy="1557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112" y="1203597"/>
            <a:ext cx="2520280" cy="1681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967" y="3270407"/>
            <a:ext cx="2652539" cy="1413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75806"/>
            <a:ext cx="2417441" cy="1607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610" y="1183367"/>
            <a:ext cx="2395788" cy="1597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503" y="3194907"/>
            <a:ext cx="2394828" cy="1597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3520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3" y="555526"/>
            <a:ext cx="8843667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r"/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Культурно-просветительский центр посёлка Рудничный – </a:t>
            </a:r>
          </a:p>
          <a:p>
            <a:pPr algn="r"/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Дом культуры «Горняк»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259" y="1274066"/>
            <a:ext cx="2858912" cy="190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C:\Users\User\Desktop\Ie49e64df5d8a5cd90cc117189d75ffc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76762"/>
            <a:ext cx="259228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68852"/>
            <a:ext cx="3242173" cy="1494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865" y="1353919"/>
            <a:ext cx="1390556" cy="1689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944" y="1397250"/>
            <a:ext cx="2625776" cy="1602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User\Desktop\i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7191"/>
            <a:ext cx="2664296" cy="157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69446"/>
            <a:ext cx="1445960" cy="213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20663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627841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Новогодняя кампания и Широкая Масленица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07828"/>
            <a:ext cx="2917115" cy="1592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486" y="3069074"/>
            <a:ext cx="3034419" cy="192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C:\Users\User\Desktop\ДК Горняк\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79" y="3374265"/>
            <a:ext cx="2185691" cy="163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74" y="1136665"/>
            <a:ext cx="2670427" cy="1932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99796"/>
            <a:ext cx="3203862" cy="1636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78328"/>
            <a:ext cx="1872226" cy="24694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24713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79512" y="555527"/>
            <a:ext cx="8640960" cy="43204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ru-RU" sz="2000" b="1" kern="0" dirty="0" smtClean="0">
                <a:solidFill>
                  <a:srgbClr val="C00000"/>
                </a:solidFill>
                <a:latin typeface="Liberation Serif" pitchFamily="18" charset="0"/>
              </a:rPr>
              <a:t>Творческие мероприятия учреждений культуры</a:t>
            </a:r>
            <a:endParaRPr lang="ru-RU" sz="20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46" y="3723878"/>
            <a:ext cx="2870969" cy="1320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593" y="3291830"/>
            <a:ext cx="3595614" cy="165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14" y="987575"/>
            <a:ext cx="2145704" cy="989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859782"/>
            <a:ext cx="1619512" cy="2089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92437"/>
            <a:ext cx="2033134" cy="1419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223" y="1152130"/>
            <a:ext cx="1507691" cy="1665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27" y="1169436"/>
            <a:ext cx="2216835" cy="1465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46" y="2060164"/>
            <a:ext cx="1120286" cy="1599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661" y="2308144"/>
            <a:ext cx="1738562" cy="1303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71308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7504" y="555526"/>
            <a:ext cx="8712968" cy="295232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endParaRPr lang="ru-RU" sz="3600" b="1" kern="0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endParaRPr lang="ru-RU" sz="3600" b="1" kern="0" dirty="0">
              <a:solidFill>
                <a:srgbClr val="C00000"/>
              </a:solidFill>
              <a:latin typeface="Liberation Serif" pitchFamily="18" charset="0"/>
            </a:endParaRPr>
          </a:p>
          <a:p>
            <a:endParaRPr lang="ru-RU" sz="3600" b="1" kern="0" dirty="0" smtClean="0">
              <a:solidFill>
                <a:srgbClr val="C00000"/>
              </a:solidFill>
              <a:latin typeface="Liberation Serif" pitchFamily="18" charset="0"/>
            </a:endParaRPr>
          </a:p>
          <a:p>
            <a:r>
              <a:rPr lang="ru-RU" sz="3600" b="1" kern="0" dirty="0" smtClean="0">
                <a:solidFill>
                  <a:srgbClr val="C00000"/>
                </a:solidFill>
                <a:latin typeface="Liberation Serif" pitchFamily="18" charset="0"/>
              </a:rPr>
              <a:t>СПАСИБО ЗА ВНИМАНИЕ!</a:t>
            </a:r>
            <a:endParaRPr lang="ru-RU" sz="3600" b="1" kern="0" dirty="0">
              <a:solidFill>
                <a:srgbClr val="C00000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7755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3134</TotalTime>
  <Words>119</Words>
  <Application>Microsoft Office PowerPoint</Application>
  <PresentationFormat>Экран (16:9)</PresentationFormat>
  <Paragraphs>33</Paragraphs>
  <Slides>19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городской округ  Краснотурьинск</vt:lpstr>
      <vt:lpstr>Презентация PowerPoint</vt:lpstr>
      <vt:lpstr>Учреждения культуры</vt:lpstr>
      <vt:lpstr>Краснотурьинская детская музыкальная школа № 3</vt:lpstr>
      <vt:lpstr>Музыкальные инструменты</vt:lpstr>
      <vt:lpstr>Оборудование в концертных залах школы города                                   и  филиала в посёлке Рудничный</vt:lpstr>
      <vt:lpstr>Мебель, компьютерная техника, учебная литература</vt:lpstr>
      <vt:lpstr>Центральная городская библиотека:           медиазал,  виртуальный концертный зал</vt:lpstr>
      <vt:lpstr>                             Новое оборудование для детей, молодёжи и взрослых </vt:lpstr>
      <vt:lpstr>Читательское пространство</vt:lpstr>
      <vt:lpstr>День открытых дверей</vt:lpstr>
      <vt:lpstr>Дом культуры «Горняк» посёлок Рудничный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Тукмакова Ольга Николаевна</cp:lastModifiedBy>
  <cp:revision>307</cp:revision>
  <dcterms:created xsi:type="dcterms:W3CDTF">2017-08-23T12:06:50Z</dcterms:created>
  <dcterms:modified xsi:type="dcterms:W3CDTF">2023-10-04T06:14:36Z</dcterms:modified>
</cp:coreProperties>
</file>