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56" r:id="rId2"/>
    <p:sldId id="297" r:id="rId3"/>
    <p:sldId id="319" r:id="rId4"/>
    <p:sldId id="322" r:id="rId5"/>
    <p:sldId id="324" r:id="rId6"/>
    <p:sldId id="325" r:id="rId7"/>
    <p:sldId id="328" r:id="rId8"/>
    <p:sldId id="326" r:id="rId9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1C82"/>
    <a:srgbClr val="003366"/>
    <a:srgbClr val="0000A0"/>
    <a:srgbClr val="E20000"/>
    <a:srgbClr val="11007A"/>
    <a:srgbClr val="E002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4" autoAdjust="0"/>
    <p:restoredTop sz="97471" autoAdjust="0"/>
  </p:normalViewPr>
  <p:slideViewPr>
    <p:cSldViewPr>
      <p:cViewPr>
        <p:scale>
          <a:sx n="91" d="100"/>
          <a:sy n="91" d="100"/>
        </p:scale>
        <p:origin x="-1166" y="-475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D716E-3DCB-4E14-A7B1-4ABEDF13F574}" type="datetimeFigureOut">
              <a:rPr lang="ru-RU" smtClean="0"/>
              <a:pPr/>
              <a:t>12.08.2024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B5B27D-2E9E-4EC8-B445-77B6E3B50A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148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12.08.2024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84402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12.08.2024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46240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12.08.2024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502828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12.08.2024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01704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12.08.2024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407623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12.08.2024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218768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12.08.2024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921493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12.08.2024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421076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12.08.2024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153040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12.08.2024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726883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12.08.2024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127937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CE717-C3BF-4D51-BF3F-ABEB183E0C17}" type="datetimeFigureOut">
              <a:rPr lang="ru-RU" smtClean="0"/>
              <a:pPr/>
              <a:t>12.08.2024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297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2211710"/>
            <a:ext cx="6912768" cy="187220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Об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итогах подготовки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Детских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школ искусств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новому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2024 – 2025 учебному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году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и отопительному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сезону</a:t>
            </a:r>
            <a:r>
              <a:rPr lang="ru-RU" sz="2000" b="1" dirty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600" b="1" i="1" dirty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600" b="1" i="1" dirty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1600" b="1" dirty="0">
              <a:solidFill>
                <a:srgbClr val="FF0000"/>
              </a:solidFill>
              <a:latin typeface="Liberation Serif" pitchFamily="18" charset="0"/>
              <a:ea typeface="Open Sans Extrabold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5230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229600" cy="857250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Детские школы искусств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5" y="827092"/>
            <a:ext cx="2766288" cy="14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 descr="д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22" y="3021145"/>
            <a:ext cx="2796409" cy="184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C:\Users\User\Desktop\IMG-20210816-WA001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507854"/>
            <a:ext cx="3166012" cy="145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343852"/>
            <a:ext cx="1965578" cy="3354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D:\все документы\о подготовке ДШИ к новому 2024-2025 уч. году\Клумба, статуя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606" y="699542"/>
            <a:ext cx="2191866" cy="2191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10777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229600" cy="64807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Детская музыкальная школа № 1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11" name="Рисунок 10" descr="C:\Users\music\AppData\Local\Temp\Rar$DRa7200.21613\20240701_14075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96461" y="3171129"/>
            <a:ext cx="2291705" cy="13479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music\Downloads\IMG-20240625-WA0012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31964"/>
            <a:ext cx="1944216" cy="2657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music\Downloads\IMG-20240625-WA000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756" y="2734778"/>
            <a:ext cx="1697532" cy="2211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C:\Users\music\AppData\Local\Temp\Rar$DRa8880.9292\20240701_144730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75321" y="824013"/>
            <a:ext cx="1298402" cy="20575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C:\Users\music\AppData\Local\Temp\Rar$DRa7200.22449\20240701_140858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20156" y="977879"/>
            <a:ext cx="1844317" cy="120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D:\все документы\о подготовке ДШИ к новому 2024-2025 уч. году\Крыльцо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722057"/>
            <a:ext cx="1715567" cy="1715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все документы\о подготовке ДШИ к новому 2024-2025 уч. году\Унитаз 1 этаж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69168"/>
            <a:ext cx="1656184" cy="2201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390042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229600" cy="504056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Детская музыкальная школа № 3</a:t>
            </a:r>
            <a:b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16" y="1167452"/>
            <a:ext cx="1880154" cy="3342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081540"/>
            <a:ext cx="1944216" cy="3456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7452"/>
            <a:ext cx="1866830" cy="3318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1074667"/>
            <a:ext cx="1944217" cy="345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31596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229600" cy="64807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Детская художественная школа</a:t>
            </a:r>
            <a:b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627534"/>
            <a:ext cx="1287666" cy="23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642" y="1064341"/>
            <a:ext cx="1439122" cy="1918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857" y="1113312"/>
            <a:ext cx="1365667" cy="1820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492" y="3179264"/>
            <a:ext cx="1382150" cy="1842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714" y="1088825"/>
            <a:ext cx="1402396" cy="1869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49" y="1133437"/>
            <a:ext cx="2225445" cy="2967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419" y="3144402"/>
            <a:ext cx="1382150" cy="1842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601" y="3144402"/>
            <a:ext cx="1679611" cy="189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537753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229600" cy="504056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Детская хореографическая  школа</a:t>
            </a:r>
            <a:b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57" y="1330299"/>
            <a:ext cx="2619540" cy="3492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274067"/>
            <a:ext cx="2678293" cy="3571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274069"/>
            <a:ext cx="2703885" cy="3605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837843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536378" cy="504056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Дополнительный набор в ДШИ проводится с 26 по 30 августа 2024 года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2" name="Picture 2" descr="C:\Users\User\Desktop\P10503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931790"/>
            <a:ext cx="2675136" cy="2006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Урок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995686"/>
            <a:ext cx="2448272" cy="279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91630"/>
            <a:ext cx="3352636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980392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229600" cy="3168352"/>
          </a:xfrm>
        </p:spPr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rgbClr val="C00000"/>
                </a:solidFill>
                <a:latin typeface="Liberation Serif" pitchFamily="18" charset="0"/>
              </a:rPr>
              <a:t>Спасибо за внимание</a:t>
            </a:r>
            <a:endParaRPr lang="ru-RU" sz="4800" b="1" i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11229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3257</TotalTime>
  <Words>41</Words>
  <Application>Microsoft Office PowerPoint</Application>
  <PresentationFormat>Экран (16:9)</PresentationFormat>
  <Paragraphs>15</Paragraphs>
  <Slides>8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  Об итогах подготовки  Детских школ искусств  к новому 2024 – 2025 учебному году  и отопительному сезону  </vt:lpstr>
      <vt:lpstr>Детские школы искусств</vt:lpstr>
      <vt:lpstr>Детская музыкальная школа № 1</vt:lpstr>
      <vt:lpstr>Детская музыкальная школа № 3 </vt:lpstr>
      <vt:lpstr>Детская художественная школа </vt:lpstr>
      <vt:lpstr>Детская хореографическая  школа </vt:lpstr>
      <vt:lpstr>Дополнительный набор в ДШИ проводится с 26 по 30 августа 2024 года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Verstka</dc:creator>
  <cp:lastModifiedBy>Тукмакова Ольга Николаевна</cp:lastModifiedBy>
  <cp:revision>333</cp:revision>
  <dcterms:created xsi:type="dcterms:W3CDTF">2017-08-23T12:06:50Z</dcterms:created>
  <dcterms:modified xsi:type="dcterms:W3CDTF">2024-08-12T05:56:40Z</dcterms:modified>
</cp:coreProperties>
</file>